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541"/>
  </p:normalViewPr>
  <p:slideViewPr>
    <p:cSldViewPr snapToGrid="0">
      <p:cViewPr varScale="1">
        <p:scale>
          <a:sx n="84" d="100"/>
          <a:sy n="84" d="100"/>
        </p:scale>
        <p:origin x="808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g, Jessica" userId="860e25f5-af4b-4c6a-8e7d-7cecc719c5bf" providerId="ADAL" clId="{560FE1DA-8CCF-FA4B-AC82-970499181CA1}"/>
    <pc:docChg chg="modSld">
      <pc:chgData name="Young, Jessica" userId="860e25f5-af4b-4c6a-8e7d-7cecc719c5bf" providerId="ADAL" clId="{560FE1DA-8CCF-FA4B-AC82-970499181CA1}" dt="2022-10-12T20:22:37.160" v="58" actId="20577"/>
      <pc:docMkLst>
        <pc:docMk/>
      </pc:docMkLst>
      <pc:sldChg chg="modSp mod">
        <pc:chgData name="Young, Jessica" userId="860e25f5-af4b-4c6a-8e7d-7cecc719c5bf" providerId="ADAL" clId="{560FE1DA-8CCF-FA4B-AC82-970499181CA1}" dt="2022-10-12T20:00:12.651" v="50" actId="20577"/>
        <pc:sldMkLst>
          <pc:docMk/>
          <pc:sldMk cId="0" sldId="256"/>
        </pc:sldMkLst>
        <pc:graphicFrameChg chg="modGraphic">
          <ac:chgData name="Young, Jessica" userId="860e25f5-af4b-4c6a-8e7d-7cecc719c5bf" providerId="ADAL" clId="{560FE1DA-8CCF-FA4B-AC82-970499181CA1}" dt="2022-10-12T20:00:12.651" v="50" actId="20577"/>
          <ac:graphicFrameMkLst>
            <pc:docMk/>
            <pc:sldMk cId="0" sldId="256"/>
            <ac:graphicFrameMk id="61" creationId="{00000000-0000-0000-0000-000000000000}"/>
          </ac:graphicFrameMkLst>
        </pc:graphicFrameChg>
      </pc:sldChg>
      <pc:sldChg chg="modSp mod">
        <pc:chgData name="Young, Jessica" userId="860e25f5-af4b-4c6a-8e7d-7cecc719c5bf" providerId="ADAL" clId="{560FE1DA-8CCF-FA4B-AC82-970499181CA1}" dt="2022-10-12T20:22:37.160" v="58" actId="20577"/>
        <pc:sldMkLst>
          <pc:docMk/>
          <pc:sldMk cId="0" sldId="257"/>
        </pc:sldMkLst>
        <pc:spChg chg="mod">
          <ac:chgData name="Young, Jessica" userId="860e25f5-af4b-4c6a-8e7d-7cecc719c5bf" providerId="ADAL" clId="{560FE1DA-8CCF-FA4B-AC82-970499181CA1}" dt="2022-10-12T20:10:29.244" v="52" actId="20577"/>
          <ac:spMkLst>
            <pc:docMk/>
            <pc:sldMk cId="0" sldId="257"/>
            <ac:spMk id="80" creationId="{00000000-0000-0000-0000-000000000000}"/>
          </ac:spMkLst>
        </pc:spChg>
        <pc:graphicFrameChg chg="modGraphic">
          <ac:chgData name="Young, Jessica" userId="860e25f5-af4b-4c6a-8e7d-7cecc719c5bf" providerId="ADAL" clId="{560FE1DA-8CCF-FA4B-AC82-970499181CA1}" dt="2022-10-12T20:22:37.160" v="58" actId="20577"/>
          <ac:graphicFrameMkLst>
            <pc:docMk/>
            <pc:sldMk cId="0" sldId="257"/>
            <ac:graphicFrameMk id="8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31-November 4,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4238339053"/>
              </p:ext>
            </p:extLst>
          </p:nvPr>
        </p:nvGraphicFramePr>
        <p:xfrm>
          <a:off x="261255" y="4498167"/>
          <a:ext cx="3458675" cy="153926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endParaRPr lang="en-US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Assessment 1 (Lessons 9-10, 11, and 13)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619541878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Making 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Comparing Within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8296158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3: PLE Night at PHS November 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10: Progress Reports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11: Holiday Pictures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18: Farm Day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21-25: Thanksgiving Break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3: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406246059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halkboard" panose="03050602040202020205" pitchFamily="66" charset="77"/>
                          <a:ea typeface="Arial"/>
                          <a:cs typeface="Arial"/>
                          <a:sym typeface="Arial"/>
                        </a:rPr>
                        <a:t>Inflection -s /s/ and -s/z/ (nouns)</a:t>
                      </a:r>
                      <a:r>
                        <a:rPr lang="en-US" dirty="0">
                          <a:effectLst/>
                          <a:latin typeface="Chalkboard" panose="03050602040202020205" pitchFamily="66" charset="77"/>
                        </a:rPr>
                        <a:t> 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997065035"/>
              </p:ext>
            </p:extLst>
          </p:nvPr>
        </p:nvGraphicFramePr>
        <p:xfrm>
          <a:off x="224238" y="3550024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21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did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put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blue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582713708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hope, wonderful, worried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196646279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Fable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Concept of a Sentence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160510586"/>
              </p:ext>
            </p:extLst>
          </p:nvPr>
        </p:nvGraphicFramePr>
        <p:xfrm>
          <a:off x="224238" y="5087836"/>
          <a:ext cx="2240200" cy="134034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a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am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538873824"/>
              </p:ext>
            </p:extLst>
          </p:nvPr>
        </p:nvGraphicFramePr>
        <p:xfrm>
          <a:off x="224238" y="7793088"/>
          <a:ext cx="2240200" cy="13874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and </a:t>
                      </a:r>
                      <a:r>
                        <a:rPr lang="en">
                          <a:latin typeface="KG Miss Kindergarten" panose="02000000000000000000" pitchFamily="2" charset="77"/>
                        </a:rPr>
                        <a:t>isolate final sounds</a:t>
                      </a:r>
                      <a:r>
                        <a:rPr lang="en" dirty="0">
                          <a:latin typeface="KG Miss Kindergarten" panose="02000000000000000000" pitchFamily="2" charset="77"/>
                        </a:rPr>
                        <a:t>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935553435"/>
              </p:ext>
            </p:extLst>
          </p:nvPr>
        </p:nvGraphicFramePr>
        <p:xfrm>
          <a:off x="2564074" y="6909810"/>
          <a:ext cx="4979724" cy="284752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funny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399</Words>
  <Application>Microsoft Macintosh PowerPoint</Application>
  <PresentationFormat>Custom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KG Miss Kindergarten</vt:lpstr>
      <vt:lpstr>Comfortaa,Sans-Serif</vt:lpstr>
      <vt:lpstr>Chalkboard</vt:lpstr>
      <vt:lpstr>Arial</vt:lpstr>
      <vt:lpstr>KG Shake it Off Popped</vt:lpstr>
      <vt:lpstr>Comfortaa</vt:lpstr>
      <vt:lpstr>System Font Regular</vt:lpstr>
      <vt:lpstr>Simple Light</vt:lpstr>
      <vt:lpstr>We are WILD about Learning!</vt:lpstr>
      <vt:lpstr>Module 3,  Week 3: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Young, Jessica</cp:lastModifiedBy>
  <cp:revision>164</cp:revision>
  <cp:lastPrinted>2022-09-16T19:06:53Z</cp:lastPrinted>
  <dcterms:modified xsi:type="dcterms:W3CDTF">2022-10-12T20:22:41Z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